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74" r:id="rId3"/>
    <p:sldId id="257" r:id="rId4"/>
    <p:sldId id="258" r:id="rId5"/>
    <p:sldId id="294" r:id="rId6"/>
    <p:sldId id="386" r:id="rId7"/>
    <p:sldId id="387" r:id="rId8"/>
    <p:sldId id="385" r:id="rId9"/>
    <p:sldId id="293" r:id="rId10"/>
    <p:sldId id="296" r:id="rId11"/>
    <p:sldId id="388" r:id="rId12"/>
    <p:sldId id="297" r:id="rId13"/>
    <p:sldId id="299" r:id="rId14"/>
    <p:sldId id="292" r:id="rId15"/>
    <p:sldId id="298" r:id="rId16"/>
    <p:sldId id="270" r:id="rId17"/>
    <p:sldId id="267" r:id="rId18"/>
    <p:sldId id="389" r:id="rId19"/>
    <p:sldId id="342" r:id="rId20"/>
    <p:sldId id="345" r:id="rId21"/>
    <p:sldId id="390" r:id="rId22"/>
    <p:sldId id="391" r:id="rId23"/>
    <p:sldId id="393" r:id="rId24"/>
    <p:sldId id="392" r:id="rId25"/>
    <p:sldId id="343" r:id="rId26"/>
    <p:sldId id="344" r:id="rId27"/>
    <p:sldId id="346" r:id="rId28"/>
    <p:sldId id="347" r:id="rId29"/>
    <p:sldId id="395" r:id="rId30"/>
    <p:sldId id="348" r:id="rId31"/>
    <p:sldId id="349" r:id="rId32"/>
    <p:sldId id="366" r:id="rId33"/>
    <p:sldId id="369" r:id="rId34"/>
    <p:sldId id="367" r:id="rId35"/>
    <p:sldId id="368" r:id="rId36"/>
    <p:sldId id="370" r:id="rId37"/>
    <p:sldId id="371" r:id="rId38"/>
    <p:sldId id="372" r:id="rId39"/>
    <p:sldId id="373" r:id="rId40"/>
    <p:sldId id="350" r:id="rId41"/>
    <p:sldId id="361" r:id="rId42"/>
    <p:sldId id="362" r:id="rId43"/>
    <p:sldId id="364" r:id="rId44"/>
    <p:sldId id="394" r:id="rId45"/>
    <p:sldId id="365" r:id="rId46"/>
    <p:sldId id="341" r:id="rId47"/>
    <p:sldId id="278" r:id="rId48"/>
    <p:sldId id="355" r:id="rId49"/>
    <p:sldId id="357" r:id="rId50"/>
    <p:sldId id="353" r:id="rId51"/>
    <p:sldId id="354" r:id="rId52"/>
    <p:sldId id="288" r:id="rId5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8ADFD"/>
    <a:srgbClr val="3366CC"/>
    <a:srgbClr val="006600"/>
    <a:srgbClr val="FCC4DC"/>
    <a:srgbClr val="F878AF"/>
    <a:srgbClr val="F64C95"/>
    <a:srgbClr val="339933"/>
    <a:srgbClr val="729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6DBF-F2D1-41B0-B28A-2F2C165CC358}" type="datetimeFigureOut">
              <a:rPr kumimoji="1" lang="ja-JP" altLang="en-US" smtClean="0"/>
              <a:t>2015/5/5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2920-E53F-4D22-B68F-5C0FDB0B0CC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6DBF-F2D1-41B0-B28A-2F2C165CC358}" type="datetimeFigureOut">
              <a:rPr kumimoji="1" lang="ja-JP" altLang="en-US" smtClean="0"/>
              <a:t>2015/5/5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2920-E53F-4D22-B68F-5C0FDB0B0C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6DBF-F2D1-41B0-B28A-2F2C165CC358}" type="datetimeFigureOut">
              <a:rPr kumimoji="1" lang="ja-JP" altLang="en-US" smtClean="0"/>
              <a:t>2015/5/5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2920-E53F-4D22-B68F-5C0FDB0B0C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6DBF-F2D1-41B0-B28A-2F2C165CC358}" type="datetimeFigureOut">
              <a:rPr kumimoji="1" lang="ja-JP" altLang="en-US" smtClean="0"/>
              <a:t>2015/5/5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2920-E53F-4D22-B68F-5C0FDB0B0CC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6DBF-F2D1-41B0-B28A-2F2C165CC358}" type="datetimeFigureOut">
              <a:rPr kumimoji="1" lang="ja-JP" altLang="en-US" smtClean="0"/>
              <a:t>2015/5/5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2920-E53F-4D22-B68F-5C0FDB0B0C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6DBF-F2D1-41B0-B28A-2F2C165CC358}" type="datetimeFigureOut">
              <a:rPr kumimoji="1" lang="ja-JP" altLang="en-US" smtClean="0"/>
              <a:t>2015/5/5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2920-E53F-4D22-B68F-5C0FDB0B0CC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6DBF-F2D1-41B0-B28A-2F2C165CC358}" type="datetimeFigureOut">
              <a:rPr kumimoji="1" lang="ja-JP" altLang="en-US" smtClean="0"/>
              <a:t>2015/5/5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2920-E53F-4D22-B68F-5C0FDB0B0CC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6DBF-F2D1-41B0-B28A-2F2C165CC358}" type="datetimeFigureOut">
              <a:rPr kumimoji="1" lang="ja-JP" altLang="en-US" smtClean="0"/>
              <a:t>2015/5/5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2920-E53F-4D22-B68F-5C0FDB0B0C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6DBF-F2D1-41B0-B28A-2F2C165CC358}" type="datetimeFigureOut">
              <a:rPr kumimoji="1" lang="ja-JP" altLang="en-US" smtClean="0"/>
              <a:t>2015/5/5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2920-E53F-4D22-B68F-5C0FDB0B0C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6DBF-F2D1-41B0-B28A-2F2C165CC358}" type="datetimeFigureOut">
              <a:rPr kumimoji="1" lang="ja-JP" altLang="en-US" smtClean="0"/>
              <a:t>2015/5/5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2920-E53F-4D22-B68F-5C0FDB0B0C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6DBF-F2D1-41B0-B28A-2F2C165CC358}" type="datetimeFigureOut">
              <a:rPr kumimoji="1" lang="ja-JP" altLang="en-US" smtClean="0"/>
              <a:t>2015/5/5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A2920-E53F-4D22-B68F-5C0FDB0B0CC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3296DBF-F2D1-41B0-B28A-2F2C165CC358}" type="datetimeFigureOut">
              <a:rPr kumimoji="1" lang="ja-JP" altLang="en-US" smtClean="0"/>
              <a:t>2015/5/5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A9A2920-E53F-4D22-B68F-5C0FDB0B0CC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kumimoji="1"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5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05526" y="2532417"/>
            <a:ext cx="8532948" cy="1793167"/>
          </a:xfrm>
        </p:spPr>
        <p:txBody>
          <a:bodyPr/>
          <a:lstStyle/>
          <a:p>
            <a:r>
              <a:rPr kumimoji="1" lang="ja-JP" altLang="en-US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29A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屋久島感動めぐり</a:t>
            </a:r>
            <a:r>
              <a:rPr kumimoji="1" lang="en-US" altLang="ja-JP" sz="6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29A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/>
            </a:r>
            <a:br>
              <a:rPr kumimoji="1" lang="en-US" altLang="ja-JP" sz="6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29A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</a:br>
            <a:r>
              <a:rPr kumimoji="1" lang="ja-JP" altLang="en-US" sz="6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99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～</a:t>
            </a:r>
            <a:r>
              <a:rPr lang="ja-JP" altLang="en-US" sz="6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99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新緑の屋久島旅～</a:t>
            </a:r>
            <a:endParaRPr kumimoji="1" lang="ja-JP" altLang="en-US" sz="6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99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5" name="Picture 4" descr="K:\財団マスコット\財団キャラクター\まるりん原画\marurinfamily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24" b="95693" l="5516" r="99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4221088"/>
            <a:ext cx="1736265" cy="22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eek Fire - Top Of The World (Official video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1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:\平成27年度\自然文化体験セミナー\5月セミナー\1日目\P503265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6258" cy="690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5122123" y="6084585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船行神社</a:t>
            </a:r>
            <a:endParaRPr kumimoji="1" lang="ja-JP" altLang="en-US" sz="3200" dirty="0"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6306185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Picture 3" descr="K:\平成27年度\自然文化体験セミナー\5月セミナー\1日目\P503266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14" y="0"/>
            <a:ext cx="9125181" cy="684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74576" y="112276"/>
            <a:ext cx="4365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明日晴れますように・・・</a:t>
            </a:r>
            <a:endParaRPr kumimoji="1" lang="ja-JP" alt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483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:\平成27年度\自然文化体験セミナー\5月セミナー\1日目\P503265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3051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30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７</a:t>
            </a:r>
            <a:endParaRPr kumimoji="1" lang="ja-JP" altLang="en-US" dirty="0"/>
          </a:p>
        </p:txBody>
      </p:sp>
      <p:pic>
        <p:nvPicPr>
          <p:cNvPr id="5122" name="Picture 2" descr="K:\平成27年度\自然文化体験セミナー\5月セミナー\1日目\P503266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30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:\平成27年度\自然文化体験セミナー\5月セミナー\1日目\IMGP829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06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K:\平成27年度\自然文化体験セミナー\5月セミナー\1日目\IMGP830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2916324"/>
            <a:ext cx="5292080" cy="39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:\平成27年度\自然文化体験セミナー\5月セミナー\1日目\IMGP829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8" y="4320480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:\平成27年度\自然文化体験セミナー\5月セミナー\1日目\IMGP8294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2107" y="0"/>
            <a:ext cx="3611893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261111" y="3105835"/>
            <a:ext cx="4621778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00660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シダ飛ばし＠松峯大橋</a:t>
            </a:r>
            <a:endParaRPr kumimoji="1" lang="ja-JP" altLang="en-US" sz="3600" dirty="0">
              <a:solidFill>
                <a:srgbClr val="00660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612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00">
        <p:fade/>
      </p:transition>
    </mc:Choice>
    <mc:Fallback xmlns="">
      <p:transition spd="med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K:\平成27年度\自然文化体験セミナー\5月セミナー\1日目\IMGP829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306185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15745" y="2857500"/>
            <a:ext cx="6512511" cy="1143000"/>
          </a:xfrm>
        </p:spPr>
        <p:txBody>
          <a:bodyPr/>
          <a:lstStyle/>
          <a:p>
            <a:pPr algn="ctr"/>
            <a:r>
              <a:rPr lang="ja-JP" altLang="en-US" sz="6000" dirty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２</a:t>
            </a:r>
            <a:r>
              <a:rPr kumimoji="1" lang="ja-JP" altLang="en-US" sz="6000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日目</a:t>
            </a:r>
            <a:endParaRPr kumimoji="1" lang="ja-JP" altLang="en-US" sz="6000" dirty="0"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sp>
        <p:nvSpPr>
          <p:cNvPr id="3" name="円形吹き出し 2"/>
          <p:cNvSpPr/>
          <p:nvPr/>
        </p:nvSpPr>
        <p:spPr>
          <a:xfrm>
            <a:off x="683568" y="620688"/>
            <a:ext cx="3168352" cy="1800200"/>
          </a:xfrm>
          <a:prstGeom prst="wedgeEllipseCallout">
            <a:avLst>
              <a:gd name="adj1" fmla="val 32851"/>
              <a:gd name="adj2" fmla="val 70275"/>
            </a:avLst>
          </a:prstGeom>
          <a:ln w="57150">
            <a:solidFill>
              <a:schemeClr val="accent5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モッチョム岳登山</a:t>
            </a:r>
            <a:endParaRPr kumimoji="1" lang="ja-JP" altLang="en-US" sz="2800" dirty="0"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2051" name="Picture 3" descr="C:\Users\kensyuu06\AppData\Local\Microsoft\Windows\Temporary Internet Files\Content.IE5\HIQ0S8OX\lgi01a201412292300[1]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7" b="100000" l="0" r="100000">
                        <a14:backgroundMark x1="62500" y1="35029" x2="64258" y2="38960"/>
                        <a14:backgroundMark x1="60742" y1="44740" x2="61719" y2="45665"/>
                        <a14:backgroundMark x1="72656" y1="45202" x2="76563" y2="47283"/>
                        <a14:backgroundMark x1="71289" y1="42659" x2="71289" y2="42659"/>
                        <a14:backgroundMark x1="40137" y1="28555" x2="40137" y2="30173"/>
                        <a14:backgroundMark x1="7617" y1="23699" x2="488" y2="62197"/>
                        <a14:backgroundMark x1="879" y1="78844" x2="19922" y2="12948"/>
                        <a14:backgroundMark x1="17090" y1="21387" x2="24023" y2="165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20549"/>
          <a:stretch/>
        </p:blipFill>
        <p:spPr bwMode="auto">
          <a:xfrm>
            <a:off x="3938499" y="3356992"/>
            <a:ext cx="5216459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63463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:\★山の写真 (まとめました)\★モッチョム岳\モッチョム 00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0635" y="0"/>
            <a:ext cx="6482730" cy="6858000"/>
          </a:xfrm>
          <a:prstGeom prst="rect">
            <a:avLst/>
          </a:prstGeom>
          <a:ln>
            <a:noFill/>
          </a:ln>
          <a:effectLst>
            <a:softEdge rad="431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07504" y="35913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行ける</a:t>
            </a:r>
            <a:r>
              <a:rPr kumimoji="1" lang="ja-JP" altLang="en-US" sz="3600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か</a:t>
            </a:r>
            <a:r>
              <a:rPr kumimoji="1" lang="en-US" altLang="ja-JP" sz="3600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…</a:t>
            </a:r>
            <a:r>
              <a:rPr kumimoji="1" lang="ja-JP" altLang="en-US" sz="3600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モッチョム！？</a:t>
            </a:r>
            <a:endParaRPr kumimoji="1" lang="ja-JP" altLang="en-US" sz="3600" dirty="0"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512168" y="6237312"/>
            <a:ext cx="8028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コースを短縮して万代杉までに挑戦！</a:t>
            </a:r>
            <a:endParaRPr kumimoji="1" lang="ja-JP" altLang="en-US" sz="3600" dirty="0"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7325755"/>
      </p:ext>
    </p:extLst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:\平成27年度\自然文化体験セミナー\5月セミナー\2日目\1班\IMGP830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683568" y="26888"/>
            <a:ext cx="3999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rgbClr val="002060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まだ外は暗い・・・</a:t>
            </a:r>
            <a:endParaRPr kumimoji="1" lang="ja-JP" altLang="en-US" sz="4000" dirty="0">
              <a:solidFill>
                <a:srgbClr val="002060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3297206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平成27年度\自然文化体験セミナー\5月セミナー\2日目\2班\IMGP977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6012160" y="6021288"/>
            <a:ext cx="30700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朝６時出発！</a:t>
            </a:r>
            <a:endParaRPr kumimoji="1" lang="ja-JP" altLang="en-US" sz="4000" dirty="0"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637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05526" y="2532417"/>
            <a:ext cx="8532948" cy="1793167"/>
          </a:xfrm>
        </p:spPr>
        <p:txBody>
          <a:bodyPr/>
          <a:lstStyle/>
          <a:p>
            <a:r>
              <a:rPr kumimoji="1" lang="ja-JP" altLang="en-US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29A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屋久島感動めぐり</a:t>
            </a:r>
            <a:r>
              <a:rPr kumimoji="1" lang="en-US" altLang="ja-JP" sz="6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29A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/>
            </a:r>
            <a:br>
              <a:rPr kumimoji="1" lang="en-US" altLang="ja-JP" sz="6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29A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</a:br>
            <a:r>
              <a:rPr kumimoji="1" lang="ja-JP" altLang="en-US" sz="6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99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～</a:t>
            </a:r>
            <a:r>
              <a:rPr lang="ja-JP" altLang="en-US" sz="6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9933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新緑の屋久島旅～</a:t>
            </a:r>
            <a:endParaRPr kumimoji="1" lang="ja-JP" altLang="en-US" sz="66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9933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5" name="Picture 4" descr="K:\財団マスコット\財団キャラクター\まるりん原画\marurinfamily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4" b="95693" l="5516" r="99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4221088"/>
            <a:ext cx="1736265" cy="222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0"/>
    </mc:Choice>
    <mc:Fallback xmlns="">
      <p:transition advTm="2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K:\平成27年度\自然文化体験セミナー\5月セミナー\2日目\３班竹本\P504015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8100392" y="101094"/>
            <a:ext cx="861774" cy="282385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4400" b="1" dirty="0" smtClean="0">
                <a:solidFill>
                  <a:schemeClr val="bg1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千尋の滝</a:t>
            </a:r>
            <a:r>
              <a:rPr kumimoji="1" lang="ja-JP" altLang="en-US" sz="4400" b="1" dirty="0" smtClean="0">
                <a:solidFill>
                  <a:schemeClr val="bg1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！</a:t>
            </a:r>
            <a:endParaRPr kumimoji="1" lang="ja-JP" altLang="en-US" sz="4400" b="1" dirty="0">
              <a:solidFill>
                <a:schemeClr val="bg1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1558997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4338" name="Picture 2" descr="K:\平成27年度\自然文化体験セミナー\5月セミナー\2日目\1班\IMGP831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51520" y="188640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>
                <a:solidFill>
                  <a:schemeClr val="bg1"/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登山開始！</a:t>
            </a:r>
            <a:endParaRPr kumimoji="1" lang="ja-JP" altLang="en-US" sz="4000" dirty="0">
              <a:solidFill>
                <a:schemeClr val="bg1"/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506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split orient="vert"/>
      </p:transition>
    </mc:Choice>
    <mc:Fallback xmlns="">
      <p:transition spd="slow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5362" name="Picture 2" descr="K:\平成27年度\自然文化体験セミナー\5月セミナー\2日目\1班\IMGP831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6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0483" name="Picture 3" descr="K:\平成27年度\自然文化体験セミナー\5月セミナー\2日目\1班\IMGP834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13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7410" name="Picture 2" descr="K:\平成27年度\自然文化体験セミナー\5月セミナー\2日目\1班\IMGP833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46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K:\平成27年度\自然文化体験セミナー\5月セミナー\2日目\３斑小西\P504304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740703"/>
            <a:ext cx="4608512" cy="614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K:\平成27年度\自然文化体験セミナー\5月セミナー\2日目\３斑小西\P504304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-27385"/>
            <a:ext cx="4608512" cy="614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64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:\平成27年度\自然文化体験セミナー\5月セミナー\2日目\３斑小西\P504304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-27384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:\平成27年度\自然文化体験セミナー\5月セミナー\2日目\３斑小西\P504305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K:\平成27年度\自然文化体験セミナー\5月セミナー\2日目\３班竹本\P504015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5060"/>
            <a:ext cx="4578746" cy="343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K:\平成27年度\自然文化体験セミナー\5月セミナー\2日目\３班竹本\P5040157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5855" cy="34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20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7526650" y="332656"/>
            <a:ext cx="861774" cy="447494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ja-JP" altLang="en-US" sz="4400" b="1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万代杉とご対面！</a:t>
            </a:r>
            <a:endParaRPr kumimoji="1" lang="ja-JP" altLang="en-US" sz="4400" b="1" dirty="0"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pic>
        <p:nvPicPr>
          <p:cNvPr id="1026" name="Picture 2" descr="K:\平成27年度\自然文化体験セミナー\5月セミナー\2日目\1班\IMGP833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989856" y="868152"/>
            <a:ext cx="7164288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76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split orient="vert"/>
      </p:transition>
    </mc:Choice>
    <mc:Fallback xmlns="">
      <p:transition spd="slow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平成27年度\自然文化体験セミナー\5月セミナー\2日目\2班\IMGP978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300192" y="6046688"/>
            <a:ext cx="27815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全員到着！</a:t>
            </a:r>
            <a:endParaRPr kumimoji="1" lang="ja-JP" altLang="en-US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468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2530" name="Picture 2" descr="K:\平成27年度\自然文化体験セミナー\5月セミナー\2日目\1班\IMGP833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79512" y="116632"/>
            <a:ext cx="3310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くだりもあるよ</a:t>
            </a:r>
            <a:endParaRPr kumimoji="1" lang="ja-JP" alt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4784971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56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4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15745" y="2857500"/>
            <a:ext cx="6512511" cy="1143000"/>
          </a:xfrm>
        </p:spPr>
        <p:txBody>
          <a:bodyPr/>
          <a:lstStyle/>
          <a:p>
            <a:pPr algn="ctr"/>
            <a:r>
              <a:rPr kumimoji="1" lang="en-US" altLang="ja-JP" sz="6000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1</a:t>
            </a:r>
            <a:r>
              <a:rPr kumimoji="1" lang="ja-JP" altLang="en-US" sz="6000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日目</a:t>
            </a:r>
            <a:endParaRPr kumimoji="1" lang="ja-JP" altLang="en-US" sz="6000" dirty="0"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sp>
        <p:nvSpPr>
          <p:cNvPr id="4" name="円形吹き出し 3"/>
          <p:cNvSpPr/>
          <p:nvPr/>
        </p:nvSpPr>
        <p:spPr>
          <a:xfrm>
            <a:off x="5919869" y="692696"/>
            <a:ext cx="2448272" cy="1800200"/>
          </a:xfrm>
          <a:prstGeom prst="wedgeEllipseCallout">
            <a:avLst>
              <a:gd name="adj1" fmla="val -45605"/>
              <a:gd name="adj2" fmla="val 67683"/>
            </a:avLst>
          </a:prstGeom>
          <a:ln w="57150"/>
          <a:effectLst>
            <a:softEdge rad="254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出会いの集い</a:t>
            </a:r>
            <a:endParaRPr kumimoji="1" lang="ja-JP" altLang="en-US" sz="2800" dirty="0"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sp>
        <p:nvSpPr>
          <p:cNvPr id="5" name="円形吹き出し 4"/>
          <p:cNvSpPr/>
          <p:nvPr/>
        </p:nvSpPr>
        <p:spPr>
          <a:xfrm>
            <a:off x="395536" y="2276872"/>
            <a:ext cx="2448272" cy="1800200"/>
          </a:xfrm>
          <a:prstGeom prst="wedgeEllipseCallout">
            <a:avLst>
              <a:gd name="adj1" fmla="val 18908"/>
              <a:gd name="adj2" fmla="val 13492"/>
            </a:avLst>
          </a:prstGeom>
          <a:ln w="57150">
            <a:solidFill>
              <a:schemeClr val="accent3">
                <a:lumMod val="75000"/>
              </a:schemeClr>
            </a:solidFill>
          </a:ln>
          <a:effectLst>
            <a:softEdge rad="1778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里</a:t>
            </a:r>
            <a:r>
              <a:rPr lang="ja-JP" altLang="en-US" sz="2800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の穴場スポットめぐり</a:t>
            </a:r>
            <a:endParaRPr kumimoji="1" lang="ja-JP" altLang="en-US" sz="2800" dirty="0"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sp>
        <p:nvSpPr>
          <p:cNvPr id="7" name="円形吹き出し 6"/>
          <p:cNvSpPr/>
          <p:nvPr/>
        </p:nvSpPr>
        <p:spPr>
          <a:xfrm>
            <a:off x="5705534" y="4437112"/>
            <a:ext cx="2917507" cy="1800200"/>
          </a:xfrm>
          <a:prstGeom prst="wedgeEllipseCallout">
            <a:avLst>
              <a:gd name="adj1" fmla="val -45043"/>
              <a:gd name="adj2" fmla="val -61894"/>
            </a:avLst>
          </a:prstGeom>
          <a:ln w="57150">
            <a:solidFill>
              <a:schemeClr val="tx2">
                <a:lumMod val="60000"/>
                <a:lumOff val="40000"/>
              </a:schemeClr>
            </a:solidFill>
          </a:ln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トレッキングレクチャー</a:t>
            </a:r>
            <a:endParaRPr kumimoji="1" lang="ja-JP" altLang="en-US" sz="2800" dirty="0"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698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000">
        <p:circle/>
      </p:transition>
    </mc:Choice>
    <mc:Fallback xmlns=""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:\平成27年度\自然文化体験セミナー\5月セミナー\2日目\３班竹本\P504022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62277" y="44624"/>
            <a:ext cx="41713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そして全員下山！</a:t>
            </a:r>
            <a:endParaRPr kumimoji="1" lang="ja-JP" altLang="en-US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5484074"/>
      </p:ext>
    </p:extLst>
  </p:cSld>
  <p:clrMapOvr>
    <a:masterClrMapping/>
  </p:clrMapOvr>
  <p:transition spd="slow" advTm="4000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:\平成27年度\自然文化体験セミナー\5月セミナー\2日目\栗生浜\IMGP835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238352" y="188640"/>
            <a:ext cx="27494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B8ADF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昼食＠</a:t>
            </a:r>
            <a:endParaRPr lang="en-US" altLang="ja-JP" sz="4000" b="1" dirty="0" smtClean="0">
              <a:ln w="12700">
                <a:solidFill>
                  <a:srgbClr val="0070C0"/>
                </a:solidFill>
                <a:prstDash val="solid"/>
              </a:ln>
              <a:solidFill>
                <a:srgbClr val="B8ADFD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  <a:p>
            <a:r>
              <a:rPr lang="ja-JP" altLang="en-US" sz="40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B8ADF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　</a:t>
            </a:r>
            <a:r>
              <a:rPr lang="ja-JP" altLang="en-US" sz="40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B8ADFD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　栗生浜</a:t>
            </a:r>
            <a:endParaRPr kumimoji="1" lang="ja-JP" altLang="en-US" sz="40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B8ADFD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66267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K:\平成27年度\自然文化体験セミナー\5月セミナー\2日目\大川の滝\IMGP835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38352" y="188640"/>
            <a:ext cx="55547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昼食後は滝を見学に・・・</a:t>
            </a:r>
            <a:endParaRPr lang="en-US" altLang="ja-JP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3152295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:\平成27年度\自然文化体験セミナー\5月セミナー\2日目\大川の滝\IMGP836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74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:\平成27年度\自然文化体験セミナー\5月セミナー\2日目\大川の滝\IMGP836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84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:\平成27年度\自然文化体験セミナー\5月セミナー\2日目\大川の滝\IMGP836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134988" y="859253"/>
            <a:ext cx="6874024" cy="515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7526650" y="332656"/>
            <a:ext cx="861774" cy="282385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4400" b="1" dirty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大川</a:t>
            </a:r>
            <a:r>
              <a:rPr lang="ja-JP" altLang="en-US" sz="4400" b="1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の滝</a:t>
            </a:r>
            <a:r>
              <a:rPr kumimoji="1" lang="ja-JP" altLang="en-US" sz="4400" b="1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！</a:t>
            </a:r>
            <a:endParaRPr kumimoji="1" lang="ja-JP" altLang="en-US" sz="4400" b="1" dirty="0"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467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split orient="vert"/>
      </p:transition>
    </mc:Choice>
    <mc:Fallback xmlns="">
      <p:transition spd="slow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K:\平成27年度\自然文化体験セミナー\5月セミナー\2日目\西部林道\IMGP837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円形吹き出し 1"/>
          <p:cNvSpPr/>
          <p:nvPr/>
        </p:nvSpPr>
        <p:spPr>
          <a:xfrm>
            <a:off x="5580112" y="188640"/>
            <a:ext cx="3168352" cy="1008112"/>
          </a:xfrm>
          <a:prstGeom prst="wedgeEllipseCallout">
            <a:avLst>
              <a:gd name="adj1" fmla="val -26445"/>
              <a:gd name="adj2" fmla="val 75098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 smtClean="0"/>
              <a:t>西部林道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98899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:\平成27年度\自然文化体験セミナー\5月セミナー\2日目\西部林道\IMGP837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8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K:\平成27年度\自然文化体験セミナー\5月セミナー\2日目\西部林道\IMGP837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48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:\平成27年度\自然文化体験セミナー\5月セミナー\2日目\西部林道\IMGP837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69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平成27年度\自然文化体験セミナー\5月セミナー\1日目\P503262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801" y="728700"/>
            <a:ext cx="8172399" cy="61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2335651" y="44624"/>
            <a:ext cx="4472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ようこそ、屋久島へ！</a:t>
            </a:r>
            <a:endParaRPr kumimoji="1" lang="ja-JP" altLang="en-US" sz="3600" dirty="0"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547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split orient="vert"/>
      </p:transition>
    </mc:Choice>
    <mc:Fallback xmlns="">
      <p:transition spd="slow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K:\平成27年度\自然文化体験セミナー\5月セミナー\2日目\懇親会\IMGP979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79512" y="56818"/>
            <a:ext cx="65806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みなさんおまちかね！懇親会</a:t>
            </a:r>
            <a:endParaRPr kumimoji="1" lang="ja-JP" alt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9292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:\平成27年度\自然文化体験セミナー\5月セミナー\2日目\懇親会\IMGP838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37418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K:\平成27年度\自然文化体験セミナー\5月セミナー\2日目\懇親会\IMGP838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4715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10.71.207.201/scripts/cbag/ag.exe/IMG%5F3459.jpg?page=MailContents&amp;eid=37657&amp;pid=&amp;MultipartPath=&amp;notimecard=1&amp;type=image&amp;subtype=jpeg&amp;ct=1&amp;ext=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" name="AutoShape 5" descr="http://10.71.207.201/scripts/cbag/ag.exe/IMG%5F3459.jpg?page=MailContents&amp;eid=37657&amp;pid=&amp;MultipartPath=&amp;notimecard=1&amp;type=image&amp;subtype=jpeg&amp;ct=1&amp;ext=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9462" name="Picture 6" descr="C:\Users\KENSYU~1\AppData\Local\Temp\IMG_345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24159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AutoShape 2" descr="http://10.71.207.201/scripts/cbag/ag.exe/IMG%5F3458.jpg?page=MailBinContents&amp;eid=37656&amp;ct=1&amp;notimecard=1&amp;type=image&amp;subtype=jpeg&amp;ct=1&amp;ext=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21507" name="Picture 3" descr="C:\Users\KENSYU~1\AppData\Local\Temp\IMG_345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08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:\平成27年度\自然文化体験セミナー\5月セミナー\2日目\懇親会\IMGP839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:\平成27年度\自然文化体験セミナー\5月セミナー\2日目\懇親会\IMGP98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17992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15745" y="2857500"/>
            <a:ext cx="6512511" cy="1143000"/>
          </a:xfrm>
        </p:spPr>
        <p:txBody>
          <a:bodyPr/>
          <a:lstStyle/>
          <a:p>
            <a:pPr algn="ctr"/>
            <a:r>
              <a:rPr lang="ja-JP" altLang="en-US" sz="6000" dirty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３</a:t>
            </a:r>
            <a:r>
              <a:rPr kumimoji="1" lang="ja-JP" altLang="en-US" sz="6000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日目</a:t>
            </a:r>
            <a:endParaRPr kumimoji="1" lang="ja-JP" altLang="en-US" sz="6000" dirty="0"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sp>
        <p:nvSpPr>
          <p:cNvPr id="3" name="円形吹き出し 2"/>
          <p:cNvSpPr/>
          <p:nvPr/>
        </p:nvSpPr>
        <p:spPr>
          <a:xfrm>
            <a:off x="323528" y="404664"/>
            <a:ext cx="4752528" cy="1800200"/>
          </a:xfrm>
          <a:prstGeom prst="wedgeEllipseCallout">
            <a:avLst>
              <a:gd name="adj1" fmla="val 27844"/>
              <a:gd name="adj2" fmla="val 79605"/>
            </a:avLst>
          </a:prstGeom>
          <a:ln w="57150">
            <a:solidFill>
              <a:schemeClr val="bg2">
                <a:lumMod val="75000"/>
              </a:schemeClr>
            </a:solidFill>
          </a:ln>
          <a:effectLst>
            <a:softEdge rad="3302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屋久島のかおり♪</a:t>
            </a:r>
            <a:endParaRPr lang="en-US" altLang="ja-JP" sz="2800" dirty="0" smtClean="0"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  <a:p>
            <a:pPr algn="ctr"/>
            <a:r>
              <a:rPr kumimoji="1" lang="ja-JP" altLang="en-US" sz="2800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アロマスプレー作り</a:t>
            </a:r>
            <a:endParaRPr kumimoji="1" lang="ja-JP" altLang="en-US" sz="2800" dirty="0"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36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５</a:t>
            </a:r>
            <a:endParaRPr kumimoji="1" lang="ja-JP" altLang="en-US" dirty="0"/>
          </a:p>
        </p:txBody>
      </p:sp>
      <p:pic>
        <p:nvPicPr>
          <p:cNvPr id="25602" name="Picture 2" descr="C:\Users\KENSYU~1\AppData\Local\Temp\IMG_346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79512" y="56818"/>
            <a:ext cx="7237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屋久島のにおいを求めて、やわら香へ・・</a:t>
            </a:r>
            <a:endParaRPr kumimoji="1" lang="ja-JP" alt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155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７</a:t>
            </a:r>
            <a:endParaRPr kumimoji="1" lang="ja-JP" altLang="en-US" dirty="0"/>
          </a:p>
        </p:txBody>
      </p:sp>
      <p:pic>
        <p:nvPicPr>
          <p:cNvPr id="27650" name="Picture 2" descr="C:\Users\KENSYU~1\AppData\Local\Temp\IMG_346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68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K:\平成27年度\自然文化体験セミナー\5月セミナー\1日目\P503263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2411760" y="3212976"/>
            <a:ext cx="3240360" cy="2160240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11595379"/>
              </a:avLst>
            </a:prstTxWarp>
            <a:spAutoFit/>
          </a:bodyPr>
          <a:lstStyle/>
          <a:p>
            <a:r>
              <a:rPr kumimoji="1" lang="ja-JP" altLang="en-US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自 己 紹 介 タ イ ム</a:t>
            </a:r>
            <a:endParaRPr kumimoji="1" lang="ja-JP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630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３</a:t>
            </a:r>
            <a:endParaRPr kumimoji="1" lang="ja-JP" altLang="en-US" dirty="0"/>
          </a:p>
        </p:txBody>
      </p:sp>
      <p:pic>
        <p:nvPicPr>
          <p:cNvPr id="23554" name="Picture 2" descr="C:\Users\KENSYU~1\AppData\Local\Temp\IMG_347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646511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４</a:t>
            </a:r>
            <a:endParaRPr kumimoji="1" lang="ja-JP" altLang="en-US" dirty="0"/>
          </a:p>
        </p:txBody>
      </p:sp>
      <p:pic>
        <p:nvPicPr>
          <p:cNvPr id="24578" name="Picture 2" descr="C:\Users\KENSYU~1\AppData\Local\Temp\IMG_347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207689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\\10.71.207.201\画像用\財団マスコット\財団キャラクター\まるりん原画\まるりん①.jpg"/>
          <p:cNvPicPr/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2214" y1="91016" x2="58931" y2="92448"/>
                        <a14:foregroundMark x1="81832" y1="49089" x2="81832" y2="49089"/>
                        <a14:foregroundMark x1="77252" y1="38021" x2="77252" y2="38021"/>
                        <a14:foregroundMark x1="74198" y1="37240" x2="74198" y2="37240"/>
                        <a14:foregroundMark x1="83969" y1="50130" x2="83969" y2="50130"/>
                        <a14:foregroundMark x1="92061" y1="71484" x2="92061" y2="71484"/>
                        <a14:foregroundMark x1="95267" y1="74609" x2="95267" y2="74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3592459"/>
            <a:ext cx="2808799" cy="32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円形吹き出し 5"/>
          <p:cNvSpPr/>
          <p:nvPr/>
        </p:nvSpPr>
        <p:spPr>
          <a:xfrm>
            <a:off x="323528" y="548680"/>
            <a:ext cx="7200800" cy="3097866"/>
          </a:xfrm>
          <a:prstGeom prst="wedgeEllipseCallout">
            <a:avLst>
              <a:gd name="adj1" fmla="val 24900"/>
              <a:gd name="adj2" fmla="val 63528"/>
            </a:avLst>
          </a:prstGeom>
          <a:ln w="57150">
            <a:solidFill>
              <a:srgbClr val="FCC4D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２泊３日の新緑の屋久島旅</a:t>
            </a:r>
            <a:endParaRPr kumimoji="1" lang="en-US" altLang="ja-JP" sz="2800" dirty="0" smtClean="0"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  <a:p>
            <a:pPr algn="ctr"/>
            <a:r>
              <a:rPr lang="ja-JP" altLang="en-US" sz="2800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楽しんでいただけたでしょうか</a:t>
            </a:r>
            <a:r>
              <a:rPr kumimoji="1" lang="ja-JP" altLang="en-US" sz="2800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？</a:t>
            </a:r>
            <a:endParaRPr kumimoji="1" lang="en-US" altLang="ja-JP" sz="2800" dirty="0" smtClean="0"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  <a:p>
            <a:pPr algn="ctr"/>
            <a:endParaRPr kumimoji="1" lang="en-US" altLang="ja-JP" sz="2800" dirty="0" smtClean="0"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  <a:p>
            <a:pPr algn="ctr"/>
            <a:r>
              <a:rPr lang="ja-JP" altLang="en-US" sz="2800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ぜひ、また屋久島で</a:t>
            </a:r>
            <a:endParaRPr lang="en-US" altLang="ja-JP" sz="2800" dirty="0" smtClean="0"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  <a:p>
            <a:pPr algn="ctr"/>
            <a:r>
              <a:rPr lang="ja-JP" altLang="en-US" sz="2800" dirty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お会い</a:t>
            </a:r>
            <a:r>
              <a:rPr lang="ja-JP" altLang="en-US" sz="2800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しましょう！</a:t>
            </a:r>
            <a:endParaRPr lang="en-US" altLang="ja-JP" sz="2800" dirty="0" smtClean="0"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640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Picture 2" descr="K:\平成27年度\自然文化体験セミナー\5月セミナー\1日目\P503263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837" t="2437" r="34149" b="-2437"/>
          <a:stretch/>
        </p:blipFill>
        <p:spPr bwMode="auto">
          <a:xfrm>
            <a:off x="1835696" y="-298051"/>
            <a:ext cx="5472608" cy="732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円形吹き出し 3"/>
          <p:cNvSpPr/>
          <p:nvPr/>
        </p:nvSpPr>
        <p:spPr>
          <a:xfrm>
            <a:off x="1187624" y="692696"/>
            <a:ext cx="2619845" cy="1009911"/>
          </a:xfrm>
          <a:prstGeom prst="wedgeEllipseCallout">
            <a:avLst>
              <a:gd name="adj1" fmla="val 68355"/>
              <a:gd name="adj2" fmla="val 78646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/>
              <a:t>とにかく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936214048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Picture 2" descr="K:\平成27年度\自然文化体験セミナー\5月セミナー\1日目\P5032641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86421" y="22675"/>
            <a:ext cx="4371159" cy="686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円形吹き出し 3"/>
          <p:cNvSpPr/>
          <p:nvPr/>
        </p:nvSpPr>
        <p:spPr>
          <a:xfrm>
            <a:off x="395536" y="188640"/>
            <a:ext cx="2304256" cy="1080120"/>
          </a:xfrm>
          <a:prstGeom prst="wedgeEllipseCallout">
            <a:avLst>
              <a:gd name="adj1" fmla="val 65777"/>
              <a:gd name="adj2" fmla="val 57584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/>
              <a:t>つまり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533827582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Picture 3" descr="K:\平成27年度\自然文化体験セミナー\5月セミナー\1日目\P503264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486" y="-26045"/>
            <a:ext cx="8163029" cy="688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円形吹き出し 3"/>
          <p:cNvSpPr/>
          <p:nvPr/>
        </p:nvSpPr>
        <p:spPr>
          <a:xfrm>
            <a:off x="3959931" y="332656"/>
            <a:ext cx="2664297" cy="1021754"/>
          </a:xfrm>
          <a:prstGeom prst="wedgeEllipseCallout">
            <a:avLst>
              <a:gd name="adj1" fmla="val -59626"/>
              <a:gd name="adj2" fmla="val 3709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/>
              <a:t>夢</a:t>
            </a:r>
            <a:r>
              <a:rPr lang="ja-JP" altLang="en-US" sz="3200" dirty="0" smtClean="0"/>
              <a:t>の中で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05141939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K:\平成27年度\自然文化体験セミナー\5月セミナー\1日目\P503264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K:\平成27年度\自然文化体験セミナー\5月セミナー\1日目\P5032651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1124744"/>
            <a:ext cx="8534400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4427984" y="44624"/>
            <a:ext cx="4543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里の穴場スポットへ</a:t>
            </a:r>
            <a:r>
              <a:rPr kumimoji="1" lang="en-US" altLang="ja-JP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…</a:t>
            </a:r>
            <a:endParaRPr kumimoji="1" lang="ja-JP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7504" y="6093296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latin typeface="AR P丸ゴシック体E" panose="020B0600010101010101" pitchFamily="50" charset="-128"/>
                <a:ea typeface="AR P丸ゴシック体E" panose="020B0600010101010101" pitchFamily="50" charset="-128"/>
              </a:rPr>
              <a:t>愛子橋から・・・</a:t>
            </a:r>
            <a:endParaRPr kumimoji="1" lang="ja-JP" altLang="en-US" sz="3600" dirty="0">
              <a:latin typeface="AR P丸ゴシック体E" panose="020B0600010101010101" pitchFamily="50" charset="-128"/>
              <a:ea typeface="AR P丸ゴシック体E" panose="020B0600010101010101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6306185"/>
      </p:ext>
    </p:extLst>
  </p:cSld>
  <p:clrMapOvr>
    <a:masterClrMapping/>
  </p:clrMapOvr>
  <p:transition spd="slow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theme/theme1.xml><?xml version="1.0" encoding="utf-8"?>
<a:theme xmlns:a="http://schemas.openxmlformats.org/drawingml/2006/main" name="スリップストリーム">
  <a:themeElements>
    <a:clrScheme name="オースティン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スリップストリーム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スリップストリーム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632</TotalTime>
  <Words>187</Words>
  <Application>Microsoft Office PowerPoint</Application>
  <PresentationFormat>画面に合わせる (4:3)</PresentationFormat>
  <Paragraphs>48</Paragraphs>
  <Slides>52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52</vt:i4>
      </vt:variant>
    </vt:vector>
  </HeadingPairs>
  <TitlesOfParts>
    <vt:vector size="57" baseType="lpstr">
      <vt:lpstr>AR P丸ゴシック体E</vt:lpstr>
      <vt:lpstr>HGｺﾞｼｯｸM</vt:lpstr>
      <vt:lpstr>Georgia</vt:lpstr>
      <vt:lpstr>Trebuchet MS</vt:lpstr>
      <vt:lpstr>スリップストリーム</vt:lpstr>
      <vt:lpstr>屋久島感動めぐり ～新緑の屋久島旅～</vt:lpstr>
      <vt:lpstr>屋久島感動めぐり ～新緑の屋久島旅～</vt:lpstr>
      <vt:lpstr>1日目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７</vt:lpstr>
      <vt:lpstr>PowerPoint プレゼンテーション</vt:lpstr>
      <vt:lpstr>PowerPoint プレゼンテーション</vt:lpstr>
      <vt:lpstr>２日目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３日目</vt:lpstr>
      <vt:lpstr>５</vt:lpstr>
      <vt:lpstr>７</vt:lpstr>
      <vt:lpstr>３</vt:lpstr>
      <vt:lpstr>４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屋久島感動めぐり ～新緑の屋久島旅～</dc:title>
  <dc:creator>kensyuu06</dc:creator>
  <cp:lastModifiedBy>kensyuu06</cp:lastModifiedBy>
  <cp:revision>55</cp:revision>
  <dcterms:created xsi:type="dcterms:W3CDTF">2015-05-02T23:35:42Z</dcterms:created>
  <dcterms:modified xsi:type="dcterms:W3CDTF">2015-05-05T03:11:15Z</dcterms:modified>
</cp:coreProperties>
</file>